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2" r:id="rId4"/>
    <p:sldId id="283" r:id="rId5"/>
    <p:sldId id="284" r:id="rId6"/>
    <p:sldId id="285" r:id="rId7"/>
    <p:sldId id="288" r:id="rId8"/>
    <p:sldId id="289" r:id="rId9"/>
    <p:sldId id="290" r:id="rId10"/>
    <p:sldId id="286" r:id="rId11"/>
    <p:sldId id="287" r:id="rId12"/>
    <p:sldId id="273" r:id="rId13"/>
    <p:sldId id="267" r:id="rId14"/>
    <p:sldId id="266" r:id="rId15"/>
    <p:sldId id="260" r:id="rId16"/>
    <p:sldId id="261" r:id="rId17"/>
    <p:sldId id="262" r:id="rId18"/>
    <p:sldId id="263" r:id="rId19"/>
    <p:sldId id="268" r:id="rId20"/>
    <p:sldId id="264" r:id="rId21"/>
    <p:sldId id="269" r:id="rId22"/>
    <p:sldId id="274" r:id="rId23"/>
    <p:sldId id="275" r:id="rId24"/>
    <p:sldId id="276" r:id="rId25"/>
    <p:sldId id="277" r:id="rId26"/>
    <p:sldId id="280" r:id="rId27"/>
    <p:sldId id="278" r:id="rId28"/>
    <p:sldId id="279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94660"/>
  </p:normalViewPr>
  <p:slideViewPr>
    <p:cSldViewPr snapToGrid="0">
      <p:cViewPr>
        <p:scale>
          <a:sx n="100" d="100"/>
          <a:sy n="100" d="100"/>
        </p:scale>
        <p:origin x="7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E722BB9F-589B-4B13-B880-CA077B525806}"/>
    <pc:docChg chg="undo custSel addSld delSld modSld sldOrd">
      <pc:chgData name="Sargsyan, Davit [JRDUS]" userId="3e31b559-84b2-4844-9a39-5ca6ce0fe171" providerId="ADAL" clId="{E722BB9F-589B-4B13-B880-CA077B525806}" dt="2025-01-10T20:49:00.867" v="1784"/>
      <pc:docMkLst>
        <pc:docMk/>
      </pc:docMkLst>
      <pc:sldChg chg="modSp mod">
        <pc:chgData name="Sargsyan, Davit [JRDUS]" userId="3e31b559-84b2-4844-9a39-5ca6ce0fe171" providerId="ADAL" clId="{E722BB9F-589B-4B13-B880-CA077B525806}" dt="2025-01-02T22:55:00.887" v="1721" actId="20577"/>
        <pc:sldMkLst>
          <pc:docMk/>
          <pc:sldMk cId="936721363" sldId="256"/>
        </pc:sldMkLst>
        <pc:spChg chg="mod">
          <ac:chgData name="Sargsyan, Davit [JRDUS]" userId="3e31b559-84b2-4844-9a39-5ca6ce0fe171" providerId="ADAL" clId="{E722BB9F-589B-4B13-B880-CA077B525806}" dt="2025-01-02T22:55:00.887" v="1721" actId="20577"/>
          <ac:spMkLst>
            <pc:docMk/>
            <pc:sldMk cId="936721363" sldId="256"/>
            <ac:spMk id="2" creationId="{AF914F6E-C898-47D3-B4AA-5842D4270FFD}"/>
          </ac:spMkLst>
        </pc:spChg>
        <pc:spChg chg="mod">
          <ac:chgData name="Sargsyan, Davit [JRDUS]" userId="3e31b559-84b2-4844-9a39-5ca6ce0fe171" providerId="ADAL" clId="{E722BB9F-589B-4B13-B880-CA077B525806}" dt="2025-01-02T17:44:41.349" v="73" actId="20577"/>
          <ac:spMkLst>
            <pc:docMk/>
            <pc:sldMk cId="936721363" sldId="256"/>
            <ac:spMk id="4" creationId="{EED1D620-7736-4B98-8139-F1C61A6B7982}"/>
          </ac:spMkLst>
        </pc:spChg>
      </pc:sldChg>
      <pc:sldChg chg="addSp modSp mod ord">
        <pc:chgData name="Sargsyan, Davit [JRDUS]" userId="3e31b559-84b2-4844-9a39-5ca6ce0fe171" providerId="ADAL" clId="{E722BB9F-589B-4B13-B880-CA077B525806}" dt="2025-01-10T15:10:42.219" v="1760" actId="20577"/>
        <pc:sldMkLst>
          <pc:docMk/>
          <pc:sldMk cId="1529035510" sldId="257"/>
        </pc:sldMkLst>
        <pc:spChg chg="mod">
          <ac:chgData name="Sargsyan, Davit [JRDUS]" userId="3e31b559-84b2-4844-9a39-5ca6ce0fe171" providerId="ADAL" clId="{E722BB9F-589B-4B13-B880-CA077B525806}" dt="2025-01-10T15:10:42.219" v="1760" actId="20577"/>
          <ac:spMkLst>
            <pc:docMk/>
            <pc:sldMk cId="1529035510" sldId="257"/>
            <ac:spMk id="3" creationId="{4D12FFA4-206B-474D-9805-F5D565FBDBE0}"/>
          </ac:spMkLst>
        </pc:spChg>
        <pc:spChg chg="add mod">
          <ac:chgData name="Sargsyan, Davit [JRDUS]" userId="3e31b559-84b2-4844-9a39-5ca6ce0fe171" providerId="ADAL" clId="{E722BB9F-589B-4B13-B880-CA077B525806}" dt="2025-01-02T20:03:19.090" v="854" actId="14100"/>
          <ac:spMkLst>
            <pc:docMk/>
            <pc:sldMk cId="1529035510" sldId="257"/>
            <ac:spMk id="5" creationId="{107B7979-D72D-05C8-1786-D29D7CC0A22C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0:10:26.432" v="998" actId="1076"/>
          <ac:graphicFrameMkLst>
            <pc:docMk/>
            <pc:sldMk cId="1529035510" sldId="257"/>
            <ac:graphicFrameMk id="6" creationId="{C75AF4B9-BEA2-230D-7CF2-1BB28FFCE249}"/>
          </ac:graphicFrameMkLst>
        </pc:graphicFrameChg>
      </pc:sldChg>
      <pc:sldChg chg="modSp del mod">
        <pc:chgData name="Sargsyan, Davit [JRDUS]" userId="3e31b559-84b2-4844-9a39-5ca6ce0fe171" providerId="ADAL" clId="{E722BB9F-589B-4B13-B880-CA077B525806}" dt="2025-01-02T21:14:51.234" v="1196" actId="47"/>
        <pc:sldMkLst>
          <pc:docMk/>
          <pc:sldMk cId="4128068725" sldId="258"/>
        </pc:sldMkLst>
        <pc:spChg chg="mod">
          <ac:chgData name="Sargsyan, Davit [JRDUS]" userId="3e31b559-84b2-4844-9a39-5ca6ce0fe171" providerId="ADAL" clId="{E722BB9F-589B-4B13-B880-CA077B525806}" dt="2024-12-28T17:34:12.125" v="23" actId="313"/>
          <ac:spMkLst>
            <pc:docMk/>
            <pc:sldMk cId="4128068725" sldId="258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0:32.625" v="50" actId="14826"/>
          <ac:picMkLst>
            <pc:docMk/>
            <pc:sldMk cId="4128068725" sldId="258"/>
            <ac:picMk id="3" creationId="{7AEAE7FE-E82C-430F-B09C-08484810CF2A}"/>
          </ac:picMkLst>
        </pc:picChg>
      </pc:sldChg>
      <pc:sldChg chg="modSp del mod">
        <pc:chgData name="Sargsyan, Davit [JRDUS]" userId="3e31b559-84b2-4844-9a39-5ca6ce0fe171" providerId="ADAL" clId="{E722BB9F-589B-4B13-B880-CA077B525806}" dt="2025-01-02T21:14:52.669" v="1197" actId="47"/>
        <pc:sldMkLst>
          <pc:docMk/>
          <pc:sldMk cId="3407654520" sldId="265"/>
        </pc:sldMkLst>
        <pc:spChg chg="mod">
          <ac:chgData name="Sargsyan, Davit [JRDUS]" userId="3e31b559-84b2-4844-9a39-5ca6ce0fe171" providerId="ADAL" clId="{E722BB9F-589B-4B13-B880-CA077B525806}" dt="2024-12-28T17:34:58.316" v="41" actId="255"/>
          <ac:spMkLst>
            <pc:docMk/>
            <pc:sldMk cId="3407654520" sldId="265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1:06.760" v="51" actId="14826"/>
          <ac:picMkLst>
            <pc:docMk/>
            <pc:sldMk cId="3407654520" sldId="265"/>
            <ac:picMk id="3" creationId="{7AEAE7FE-E82C-430F-B09C-08484810CF2A}"/>
          </ac:picMkLst>
        </pc:picChg>
      </pc:sldChg>
      <pc:sldChg chg="modSp del mod ord">
        <pc:chgData name="Sargsyan, Davit [JRDUS]" userId="3e31b559-84b2-4844-9a39-5ca6ce0fe171" providerId="ADAL" clId="{E722BB9F-589B-4B13-B880-CA077B525806}" dt="2025-01-02T22:37:46.299" v="1623" actId="47"/>
        <pc:sldMkLst>
          <pc:docMk/>
          <pc:sldMk cId="2210808981" sldId="270"/>
        </pc:sldMkLst>
        <pc:spChg chg="mod">
          <ac:chgData name="Sargsyan, Davit [JRDUS]" userId="3e31b559-84b2-4844-9a39-5ca6ce0fe171" providerId="ADAL" clId="{E722BB9F-589B-4B13-B880-CA077B525806}" dt="2025-01-02T21:16:11.672" v="1222" actId="20577"/>
          <ac:spMkLst>
            <pc:docMk/>
            <pc:sldMk cId="2210808981" sldId="270"/>
            <ac:spMk id="2" creationId="{B819ACEC-9022-4669-8BED-8DBB900DD66F}"/>
          </ac:spMkLst>
        </pc:spChg>
      </pc:sldChg>
      <pc:sldChg chg="del">
        <pc:chgData name="Sargsyan, Davit [JRDUS]" userId="3e31b559-84b2-4844-9a39-5ca6ce0fe171" providerId="ADAL" clId="{E722BB9F-589B-4B13-B880-CA077B525806}" dt="2025-01-02T23:00:24.939" v="1742" actId="47"/>
        <pc:sldMkLst>
          <pc:docMk/>
          <pc:sldMk cId="1812776739" sldId="271"/>
        </pc:sldMkLst>
      </pc:sldChg>
      <pc:sldChg chg="del">
        <pc:chgData name="Sargsyan, Davit [JRDUS]" userId="3e31b559-84b2-4844-9a39-5ca6ce0fe171" providerId="ADAL" clId="{E722BB9F-589B-4B13-B880-CA077B525806}" dt="2025-01-02T23:00:26.186" v="1743" actId="47"/>
        <pc:sldMkLst>
          <pc:docMk/>
          <pc:sldMk cId="2376265704" sldId="272"/>
        </pc:sldMkLst>
      </pc:sldChg>
      <pc:sldChg chg="modSp mod">
        <pc:chgData name="Sargsyan, Davit [JRDUS]" userId="3e31b559-84b2-4844-9a39-5ca6ce0fe171" providerId="ADAL" clId="{E722BB9F-589B-4B13-B880-CA077B525806}" dt="2025-01-02T23:00:08.529" v="1741" actId="20577"/>
        <pc:sldMkLst>
          <pc:docMk/>
          <pc:sldMk cId="1762365903" sldId="273"/>
        </pc:sldMkLst>
        <pc:spChg chg="mod">
          <ac:chgData name="Sargsyan, Davit [JRDUS]" userId="3e31b559-84b2-4844-9a39-5ca6ce0fe171" providerId="ADAL" clId="{E722BB9F-589B-4B13-B880-CA077B525806}" dt="2025-01-02T23:00:08.529" v="1741" actId="20577"/>
          <ac:spMkLst>
            <pc:docMk/>
            <pc:sldMk cId="1762365903" sldId="273"/>
            <ac:spMk id="2" creationId="{2AAE1251-C3B9-4616-BA3D-7D38A6EB29BD}"/>
          </ac:spMkLst>
        </pc:spChg>
      </pc:sldChg>
      <pc:sldChg chg="addSp modSp new mod ord">
        <pc:chgData name="Sargsyan, Davit [JRDUS]" userId="3e31b559-84b2-4844-9a39-5ca6ce0fe171" providerId="ADAL" clId="{E722BB9F-589B-4B13-B880-CA077B525806}" dt="2025-01-02T20:14:09.433" v="1006"/>
        <pc:sldMkLst>
          <pc:docMk/>
          <pc:sldMk cId="1853615546" sldId="282"/>
        </pc:sldMkLst>
        <pc:spChg chg="add mod">
          <ac:chgData name="Sargsyan, Davit [JRDUS]" userId="3e31b559-84b2-4844-9a39-5ca6ce0fe171" providerId="ADAL" clId="{E722BB9F-589B-4B13-B880-CA077B525806}" dt="2025-01-02T19:45:54.273" v="174" actId="20577"/>
          <ac:spMkLst>
            <pc:docMk/>
            <pc:sldMk cId="1853615546" sldId="282"/>
            <ac:spMk id="6" creationId="{6EE0C441-DCDA-3FA9-0006-074F1D647321}"/>
          </ac:spMkLst>
        </pc:spChg>
        <pc:spChg chg="add mod">
          <ac:chgData name="Sargsyan, Davit [JRDUS]" userId="3e31b559-84b2-4844-9a39-5ca6ce0fe171" providerId="ADAL" clId="{E722BB9F-589B-4B13-B880-CA077B525806}" dt="2025-01-02T19:51:57.171" v="347" actId="33524"/>
          <ac:spMkLst>
            <pc:docMk/>
            <pc:sldMk cId="1853615546" sldId="282"/>
            <ac:spMk id="7" creationId="{1C5280DA-9A2C-CE2A-6861-E312327C1FD9}"/>
          </ac:spMkLst>
        </pc:spChg>
        <pc:picChg chg="add mod">
          <ac:chgData name="Sargsyan, Davit [JRDUS]" userId="3e31b559-84b2-4844-9a39-5ca6ce0fe171" providerId="ADAL" clId="{E722BB9F-589B-4B13-B880-CA077B525806}" dt="2025-01-02T17:55:02.363" v="94" actId="14100"/>
          <ac:picMkLst>
            <pc:docMk/>
            <pc:sldMk cId="1853615546" sldId="282"/>
            <ac:picMk id="3" creationId="{5020795B-A4C9-A47A-8FF3-628C5DDAF22C}"/>
          </ac:picMkLst>
        </pc:picChg>
        <pc:picChg chg="add mod">
          <ac:chgData name="Sargsyan, Davit [JRDUS]" userId="3e31b559-84b2-4844-9a39-5ca6ce0fe171" providerId="ADAL" clId="{E722BB9F-589B-4B13-B880-CA077B525806}" dt="2025-01-02T17:49:53.890" v="91" actId="14826"/>
          <ac:picMkLst>
            <pc:docMk/>
            <pc:sldMk cId="1853615546" sldId="282"/>
            <ac:picMk id="5" creationId="{1186AEDE-43A8-B7DB-E22E-FCCDA571DB7E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02T19:46:17.633" v="213" actId="20577"/>
        <pc:sldMkLst>
          <pc:docMk/>
          <pc:sldMk cId="562669988" sldId="283"/>
        </pc:sldMkLst>
        <pc:spChg chg="add mod">
          <ac:chgData name="Sargsyan, Davit [JRDUS]" userId="3e31b559-84b2-4844-9a39-5ca6ce0fe171" providerId="ADAL" clId="{E722BB9F-589B-4B13-B880-CA077B525806}" dt="2025-01-02T19:46:17.633" v="213" actId="20577"/>
          <ac:spMkLst>
            <pc:docMk/>
            <pc:sldMk cId="562669988" sldId="283"/>
            <ac:spMk id="2" creationId="{D56A6028-B324-5CE5-4202-48CB4BD24315}"/>
          </ac:spMkLst>
        </pc:spChg>
        <pc:picChg chg="mod">
          <ac:chgData name="Sargsyan, Davit [JRDUS]" userId="3e31b559-84b2-4844-9a39-5ca6ce0fe171" providerId="ADAL" clId="{E722BB9F-589B-4B13-B880-CA077B525806}" dt="2025-01-02T17:54:38.633" v="93" actId="14826"/>
          <ac:picMkLst>
            <pc:docMk/>
            <pc:sldMk cId="562669988" sldId="283"/>
            <ac:picMk id="3" creationId="{5020795B-A4C9-A47A-8FF3-628C5DDAF22C}"/>
          </ac:picMkLst>
        </pc:picChg>
        <pc:picChg chg="mod">
          <ac:chgData name="Sargsyan, Davit [JRDUS]" userId="3e31b559-84b2-4844-9a39-5ca6ce0fe171" providerId="ADAL" clId="{E722BB9F-589B-4B13-B880-CA077B525806}" dt="2025-01-02T17:58:51.376" v="95" actId="14826"/>
          <ac:picMkLst>
            <pc:docMk/>
            <pc:sldMk cId="562669988" sldId="283"/>
            <ac:picMk id="5" creationId="{1186AEDE-43A8-B7DB-E22E-FCCDA571DB7E}"/>
          </ac:picMkLst>
        </pc:picChg>
      </pc:sldChg>
      <pc:sldChg chg="addSp delSp modSp new mod">
        <pc:chgData name="Sargsyan, Davit [JRDUS]" userId="3e31b559-84b2-4844-9a39-5ca6ce0fe171" providerId="ADAL" clId="{E722BB9F-589B-4B13-B880-CA077B525806}" dt="2025-01-10T19:11:40.992" v="1761"/>
        <pc:sldMkLst>
          <pc:docMk/>
          <pc:sldMk cId="956288168" sldId="284"/>
        </pc:sldMkLst>
        <pc:spChg chg="mod">
          <ac:chgData name="Sargsyan, Davit [JRDUS]" userId="3e31b559-84b2-4844-9a39-5ca6ce0fe171" providerId="ADAL" clId="{E722BB9F-589B-4B13-B880-CA077B525806}" dt="2025-01-02T20:31:18.505" v="1027" actId="27636"/>
          <ac:spMkLst>
            <pc:docMk/>
            <pc:sldMk cId="956288168" sldId="284"/>
            <ac:spMk id="2" creationId="{15DC7856-8BE4-9882-6F9F-7C32B8E18131}"/>
          </ac:spMkLst>
        </pc:spChg>
        <pc:spChg chg="add">
          <ac:chgData name="Sargsyan, Davit [JRDUS]" userId="3e31b559-84b2-4844-9a39-5ca6ce0fe171" providerId="ADAL" clId="{E722BB9F-589B-4B13-B880-CA077B525806}" dt="2025-01-02T19:26:39.856" v="141"/>
          <ac:spMkLst>
            <pc:docMk/>
            <pc:sldMk cId="956288168" sldId="284"/>
            <ac:spMk id="3" creationId="{95F453A7-D8C8-5D9A-6C0B-2B1B7E812F2D}"/>
          </ac:spMkLst>
        </pc:spChg>
        <pc:spChg chg="add mod">
          <ac:chgData name="Sargsyan, Davit [JRDUS]" userId="3e31b559-84b2-4844-9a39-5ca6ce0fe171" providerId="ADAL" clId="{E722BB9F-589B-4B13-B880-CA077B525806}" dt="2025-01-02T20:31:03.795" v="1014" actId="1076"/>
          <ac:spMkLst>
            <pc:docMk/>
            <pc:sldMk cId="956288168" sldId="284"/>
            <ac:spMk id="5" creationId="{DCC2908B-1F3F-7E0B-17F3-B0D08E518D43}"/>
          </ac:spMkLst>
        </pc:spChg>
        <pc:spChg chg="add mod">
          <ac:chgData name="Sargsyan, Davit [JRDUS]" userId="3e31b559-84b2-4844-9a39-5ca6ce0fe171" providerId="ADAL" clId="{E722BB9F-589B-4B13-B880-CA077B525806}" dt="2025-01-02T20:47:26.860" v="1074" actId="1076"/>
          <ac:spMkLst>
            <pc:docMk/>
            <pc:sldMk cId="956288168" sldId="284"/>
            <ac:spMk id="9" creationId="{8445A6B6-7FBA-B930-AF4D-1915F0E21640}"/>
          </ac:spMkLst>
        </pc:spChg>
        <pc:graphicFrameChg chg="add mod">
          <ac:chgData name="Sargsyan, Davit [JRDUS]" userId="3e31b559-84b2-4844-9a39-5ca6ce0fe171" providerId="ADAL" clId="{E722BB9F-589B-4B13-B880-CA077B525806}" dt="2025-01-10T19:11:40.992" v="1761"/>
          <ac:graphicFrameMkLst>
            <pc:docMk/>
            <pc:sldMk cId="956288168" sldId="284"/>
            <ac:graphicFrameMk id="8" creationId="{539273D6-090A-1852-FD75-784418034F5F}"/>
          </ac:graphicFrameMkLst>
        </pc:graphicFrameChg>
        <pc:picChg chg="add del mod">
          <ac:chgData name="Sargsyan, Davit [JRDUS]" userId="3e31b559-84b2-4844-9a39-5ca6ce0fe171" providerId="ADAL" clId="{E722BB9F-589B-4B13-B880-CA077B525806}" dt="2025-01-02T19:52:15.032" v="348" actId="478"/>
          <ac:picMkLst>
            <pc:docMk/>
            <pc:sldMk cId="956288168" sldId="284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02T22:58:56.813" v="1722" actId="14826"/>
          <ac:picMkLst>
            <pc:docMk/>
            <pc:sldMk cId="956288168" sldId="284"/>
            <ac:picMk id="7" creationId="{82C2860E-E219-BFBF-C07F-FC0E8AA0C40F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02T22:54:42" v="1720" actId="1076"/>
        <pc:sldMkLst>
          <pc:docMk/>
          <pc:sldMk cId="1313315149" sldId="285"/>
        </pc:sldMkLst>
        <pc:spChg chg="add mod">
          <ac:chgData name="Sargsyan, Davit [JRDUS]" userId="3e31b559-84b2-4844-9a39-5ca6ce0fe171" providerId="ADAL" clId="{E722BB9F-589B-4B13-B880-CA077B525806}" dt="2025-01-02T21:27:00.430" v="1417" actId="114"/>
          <ac:spMkLst>
            <pc:docMk/>
            <pc:sldMk cId="1313315149" sldId="285"/>
            <ac:spMk id="3" creationId="{FC255EB3-55EB-EDB1-6CD7-1EEE266E2BF9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2:54:29.215" v="1718" actId="1076"/>
          <ac:graphicFrameMkLst>
            <pc:docMk/>
            <pc:sldMk cId="1313315149" sldId="285"/>
            <ac:graphicFrameMk id="5" creationId="{ACB2EABB-6EDC-B08A-22F7-47E74BB6030E}"/>
          </ac:graphicFrameMkLst>
        </pc:graphicFrameChg>
        <pc:picChg chg="mod">
          <ac:chgData name="Sargsyan, Davit [JRDUS]" userId="3e31b559-84b2-4844-9a39-5ca6ce0fe171" providerId="ADAL" clId="{E722BB9F-589B-4B13-B880-CA077B525806}" dt="2025-01-02T22:54:42" v="1720" actId="1076"/>
          <ac:picMkLst>
            <pc:docMk/>
            <pc:sldMk cId="1313315149" sldId="285"/>
            <ac:picMk id="4" creationId="{DC815222-A9F0-A3C3-4C0C-AAFDCE8559D1}"/>
          </ac:picMkLst>
        </pc:picChg>
      </pc:sldChg>
      <pc:sldChg chg="addSp delSp modSp add mod ord">
        <pc:chgData name="Sargsyan, Davit [JRDUS]" userId="3e31b559-84b2-4844-9a39-5ca6ce0fe171" providerId="ADAL" clId="{E722BB9F-589B-4B13-B880-CA077B525806}" dt="2025-01-02T22:39:05.579" v="1628" actId="1076"/>
        <pc:sldMkLst>
          <pc:docMk/>
          <pc:sldMk cId="2481923759" sldId="286"/>
        </pc:sldMkLst>
        <pc:spChg chg="mod">
          <ac:chgData name="Sargsyan, Davit [JRDUS]" userId="3e31b559-84b2-4844-9a39-5ca6ce0fe171" providerId="ADAL" clId="{E722BB9F-589B-4B13-B880-CA077B525806}" dt="2025-01-02T21:56:40.933" v="1475" actId="20577"/>
          <ac:spMkLst>
            <pc:docMk/>
            <pc:sldMk cId="2481923759" sldId="286"/>
            <ac:spMk id="2" creationId="{15DC7856-8BE4-9882-6F9F-7C32B8E18131}"/>
          </ac:spMkLst>
        </pc:spChg>
        <pc:spChg chg="del">
          <ac:chgData name="Sargsyan, Davit [JRDUS]" userId="3e31b559-84b2-4844-9a39-5ca6ce0fe171" providerId="ADAL" clId="{E722BB9F-589B-4B13-B880-CA077B525806}" dt="2025-01-02T22:24:16.642" v="1487" actId="478"/>
          <ac:spMkLst>
            <pc:docMk/>
            <pc:sldMk cId="2481923759" sldId="286"/>
            <ac:spMk id="3" creationId="{FC255EB3-55EB-EDB1-6CD7-1EEE266E2BF9}"/>
          </ac:spMkLst>
        </pc:spChg>
        <pc:graphicFrameChg chg="mod modGraphic">
          <ac:chgData name="Sargsyan, Davit [JRDUS]" userId="3e31b559-84b2-4844-9a39-5ca6ce0fe171" providerId="ADAL" clId="{E722BB9F-589B-4B13-B880-CA077B525806}" dt="2025-01-02T22:38:57.884" v="1627" actId="1076"/>
          <ac:graphicFrameMkLst>
            <pc:docMk/>
            <pc:sldMk cId="2481923759" sldId="286"/>
            <ac:graphicFrameMk id="5" creationId="{ACB2EABB-6EDC-B08A-22F7-47E74BB6030E}"/>
          </ac:graphicFrameMkLst>
        </pc:graphicFrameChg>
        <pc:picChg chg="del">
          <ac:chgData name="Sargsyan, Davit [JRDUS]" userId="3e31b559-84b2-4844-9a39-5ca6ce0fe171" providerId="ADAL" clId="{E722BB9F-589B-4B13-B880-CA077B525806}" dt="2025-01-02T21:56:46.916" v="1476" actId="478"/>
          <ac:picMkLst>
            <pc:docMk/>
            <pc:sldMk cId="2481923759" sldId="286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02T22:38:49.012" v="1626" actId="1076"/>
          <ac:picMkLst>
            <pc:docMk/>
            <pc:sldMk cId="2481923759" sldId="286"/>
            <ac:picMk id="6" creationId="{45C1E621-652C-25B8-7A0B-9C5B68F5C2FC}"/>
          </ac:picMkLst>
        </pc:picChg>
        <pc:picChg chg="add mod">
          <ac:chgData name="Sargsyan, Davit [JRDUS]" userId="3e31b559-84b2-4844-9a39-5ca6ce0fe171" providerId="ADAL" clId="{E722BB9F-589B-4B13-B880-CA077B525806}" dt="2025-01-02T22:38:43.371" v="1624" actId="14100"/>
          <ac:picMkLst>
            <pc:docMk/>
            <pc:sldMk cId="2481923759" sldId="286"/>
            <ac:picMk id="7" creationId="{D9CE5041-ADEC-5541-29E5-7F519A443D2B}"/>
          </ac:picMkLst>
        </pc:picChg>
        <pc:picChg chg="add mod">
          <ac:chgData name="Sargsyan, Davit [JRDUS]" userId="3e31b559-84b2-4844-9a39-5ca6ce0fe171" providerId="ADAL" clId="{E722BB9F-589B-4B13-B880-CA077B525806}" dt="2025-01-02T22:39:05.579" v="1628" actId="1076"/>
          <ac:picMkLst>
            <pc:docMk/>
            <pc:sldMk cId="2481923759" sldId="286"/>
            <ac:picMk id="8" creationId="{E16A3FCB-5262-69A8-9967-1237B0B75B64}"/>
          </ac:picMkLst>
        </pc:picChg>
      </pc:sldChg>
      <pc:sldChg chg="addSp modSp new del">
        <pc:chgData name="Sargsyan, Davit [JRDUS]" userId="3e31b559-84b2-4844-9a39-5ca6ce0fe171" providerId="ADAL" clId="{E722BB9F-589B-4B13-B880-CA077B525806}" dt="2025-01-02T19:56:00.341" v="645" actId="47"/>
        <pc:sldMkLst>
          <pc:docMk/>
          <pc:sldMk cId="2679964622" sldId="286"/>
        </pc:sldMkLst>
        <pc:spChg chg="add mod">
          <ac:chgData name="Sargsyan, Davit [JRDUS]" userId="3e31b559-84b2-4844-9a39-5ca6ce0fe171" providerId="ADAL" clId="{E722BB9F-589B-4B13-B880-CA077B525806}" dt="2025-01-02T19:55:46.277" v="642"/>
          <ac:spMkLst>
            <pc:docMk/>
            <pc:sldMk cId="2679964622" sldId="286"/>
            <ac:spMk id="2" creationId="{E7AA1EFD-C9FD-DC51-8725-E86DE885989C}"/>
          </ac:spMkLst>
        </pc:spChg>
      </pc:sldChg>
      <pc:sldChg chg="add del">
        <pc:chgData name="Sargsyan, Davit [JRDUS]" userId="3e31b559-84b2-4844-9a39-5ca6ce0fe171" providerId="ADAL" clId="{E722BB9F-589B-4B13-B880-CA077B525806}" dt="2025-01-02T21:20:55.679" v="1265" actId="47"/>
        <pc:sldMkLst>
          <pc:docMk/>
          <pc:sldMk cId="3364530790" sldId="286"/>
        </pc:sldMkLst>
      </pc:sldChg>
      <pc:sldChg chg="addSp delSp modSp add mod">
        <pc:chgData name="Sargsyan, Davit [JRDUS]" userId="3e31b559-84b2-4844-9a39-5ca6ce0fe171" providerId="ADAL" clId="{E722BB9F-589B-4B13-B880-CA077B525806}" dt="2025-01-02T22:37:19.362" v="1622" actId="14100"/>
        <pc:sldMkLst>
          <pc:docMk/>
          <pc:sldMk cId="2125017692" sldId="287"/>
        </pc:sldMkLst>
        <pc:spChg chg="mod">
          <ac:chgData name="Sargsyan, Davit [JRDUS]" userId="3e31b559-84b2-4844-9a39-5ca6ce0fe171" providerId="ADAL" clId="{E722BB9F-589B-4B13-B880-CA077B525806}" dt="2025-01-02T22:36:24.281" v="1607" actId="14100"/>
          <ac:spMkLst>
            <pc:docMk/>
            <pc:sldMk cId="2125017692" sldId="287"/>
            <ac:spMk id="2" creationId="{15DC7856-8BE4-9882-6F9F-7C32B8E18131}"/>
          </ac:spMkLst>
        </pc:spChg>
        <pc:graphicFrameChg chg="del">
          <ac:chgData name="Sargsyan, Davit [JRDUS]" userId="3e31b559-84b2-4844-9a39-5ca6ce0fe171" providerId="ADAL" clId="{E722BB9F-589B-4B13-B880-CA077B525806}" dt="2025-01-02T22:27:56.475" v="1524" actId="478"/>
          <ac:graphicFrameMkLst>
            <pc:docMk/>
            <pc:sldMk cId="2125017692" sldId="287"/>
            <ac:graphicFrameMk id="5" creationId="{ACB2EABB-6EDC-B08A-22F7-47E74BB6030E}"/>
          </ac:graphicFrameMkLst>
        </pc:graphicFrameChg>
        <pc:graphicFrameChg chg="add mod modGraphic">
          <ac:chgData name="Sargsyan, Davit [JRDUS]" userId="3e31b559-84b2-4844-9a39-5ca6ce0fe171" providerId="ADAL" clId="{E722BB9F-589B-4B13-B880-CA077B525806}" dt="2025-01-02T22:36:41.194" v="1609" actId="1076"/>
          <ac:graphicFrameMkLst>
            <pc:docMk/>
            <pc:sldMk cId="2125017692" sldId="287"/>
            <ac:graphicFrameMk id="10" creationId="{A4DF0B86-1DA7-0179-27F8-7BE9A3095924}"/>
          </ac:graphicFrameMkLst>
        </pc:graphicFrameChg>
        <pc:picChg chg="add mod">
          <ac:chgData name="Sargsyan, Davit [JRDUS]" userId="3e31b559-84b2-4844-9a39-5ca6ce0fe171" providerId="ADAL" clId="{E722BB9F-589B-4B13-B880-CA077B525806}" dt="2025-01-02T22:37:19.362" v="1622" actId="14100"/>
          <ac:picMkLst>
            <pc:docMk/>
            <pc:sldMk cId="2125017692" sldId="287"/>
            <ac:picMk id="3" creationId="{A7D0F81E-7D26-4388-E541-58A8D94F69A9}"/>
          </ac:picMkLst>
        </pc:picChg>
        <pc:picChg chg="add mod">
          <ac:chgData name="Sargsyan, Davit [JRDUS]" userId="3e31b559-84b2-4844-9a39-5ca6ce0fe171" providerId="ADAL" clId="{E722BB9F-589B-4B13-B880-CA077B525806}" dt="2025-01-02T22:36:42.986" v="1610" actId="1076"/>
          <ac:picMkLst>
            <pc:docMk/>
            <pc:sldMk cId="2125017692" sldId="287"/>
            <ac:picMk id="4" creationId="{8083CC59-EACC-DA40-E7EA-C8E5EF0381AB}"/>
          </ac:picMkLst>
        </pc:picChg>
        <pc:picChg chg="del">
          <ac:chgData name="Sargsyan, Davit [JRDUS]" userId="3e31b559-84b2-4844-9a39-5ca6ce0fe171" providerId="ADAL" clId="{E722BB9F-589B-4B13-B880-CA077B525806}" dt="2025-01-02T22:26:43.980" v="1514" actId="478"/>
          <ac:picMkLst>
            <pc:docMk/>
            <pc:sldMk cId="2125017692" sldId="287"/>
            <ac:picMk id="6" creationId="{45C1E621-652C-25B8-7A0B-9C5B68F5C2FC}"/>
          </ac:picMkLst>
        </pc:picChg>
        <pc:picChg chg="del">
          <ac:chgData name="Sargsyan, Davit [JRDUS]" userId="3e31b559-84b2-4844-9a39-5ca6ce0fe171" providerId="ADAL" clId="{E722BB9F-589B-4B13-B880-CA077B525806}" dt="2025-01-02T22:27:05.249" v="1518" actId="478"/>
          <ac:picMkLst>
            <pc:docMk/>
            <pc:sldMk cId="2125017692" sldId="287"/>
            <ac:picMk id="7" creationId="{D9CE5041-ADEC-5541-29E5-7F519A443D2B}"/>
          </ac:picMkLst>
        </pc:picChg>
        <pc:picChg chg="del">
          <ac:chgData name="Sargsyan, Davit [JRDUS]" userId="3e31b559-84b2-4844-9a39-5ca6ce0fe171" providerId="ADAL" clId="{E722BB9F-589B-4B13-B880-CA077B525806}" dt="2025-01-02T22:25:21.821" v="1508" actId="478"/>
          <ac:picMkLst>
            <pc:docMk/>
            <pc:sldMk cId="2125017692" sldId="287"/>
            <ac:picMk id="8" creationId="{E16A3FCB-5262-69A8-9967-1237B0B75B64}"/>
          </ac:picMkLst>
        </pc:picChg>
        <pc:picChg chg="add mod">
          <ac:chgData name="Sargsyan, Davit [JRDUS]" userId="3e31b559-84b2-4844-9a39-5ca6ce0fe171" providerId="ADAL" clId="{E722BB9F-589B-4B13-B880-CA077B525806}" dt="2025-01-02T22:36:44.593" v="1611" actId="1076"/>
          <ac:picMkLst>
            <pc:docMk/>
            <pc:sldMk cId="2125017692" sldId="287"/>
            <ac:picMk id="9" creationId="{C6879522-3085-130C-B844-3731118D0C1C}"/>
          </ac:picMkLst>
        </pc:picChg>
        <pc:picChg chg="add mod">
          <ac:chgData name="Sargsyan, Davit [JRDUS]" userId="3e31b559-84b2-4844-9a39-5ca6ce0fe171" providerId="ADAL" clId="{E722BB9F-589B-4B13-B880-CA077B525806}" dt="2025-01-02T22:37:16.634" v="1621" actId="14100"/>
          <ac:picMkLst>
            <pc:docMk/>
            <pc:sldMk cId="2125017692" sldId="287"/>
            <ac:picMk id="11" creationId="{1FE796F0-C158-03BC-2CB7-AABDB6C5AAD5}"/>
          </ac:picMkLst>
        </pc:picChg>
      </pc:sldChg>
      <pc:sldChg chg="addSp delSp modSp new del mod">
        <pc:chgData name="Sargsyan, Davit [JRDUS]" userId="3e31b559-84b2-4844-9a39-5ca6ce0fe171" providerId="ADAL" clId="{E722BB9F-589B-4B13-B880-CA077B525806}" dt="2025-01-02T20:48:43.844" v="1077" actId="47"/>
        <pc:sldMkLst>
          <pc:docMk/>
          <pc:sldMk cId="3898341042" sldId="287"/>
        </pc:sldMkLst>
        <pc:picChg chg="add del mod">
          <ac:chgData name="Sargsyan, Davit [JRDUS]" userId="3e31b559-84b2-4844-9a39-5ca6ce0fe171" providerId="ADAL" clId="{E722BB9F-589B-4B13-B880-CA077B525806}" dt="2025-01-02T20:16:54.890" v="1013" actId="478"/>
          <ac:picMkLst>
            <pc:docMk/>
            <pc:sldMk cId="3898341042" sldId="287"/>
            <ac:picMk id="3" creationId="{11909FE5-921E-C570-E072-839D8D87AA50}"/>
          </ac:picMkLst>
        </pc:picChg>
      </pc:sldChg>
      <pc:sldChg chg="addSp delSp modSp new mod">
        <pc:chgData name="Sargsyan, Davit [JRDUS]" userId="3e31b559-84b2-4844-9a39-5ca6ce0fe171" providerId="ADAL" clId="{E722BB9F-589B-4B13-B880-CA077B525806}" dt="2025-01-10T20:17:46.670" v="1782"/>
        <pc:sldMkLst>
          <pc:docMk/>
          <pc:sldMk cId="254906825" sldId="288"/>
        </pc:sldMkLst>
        <pc:spChg chg="add">
          <ac:chgData name="Sargsyan, Davit [JRDUS]" userId="3e31b559-84b2-4844-9a39-5ca6ce0fe171" providerId="ADAL" clId="{E722BB9F-589B-4B13-B880-CA077B525806}" dt="2025-01-10T19:20:50.631" v="1763"/>
          <ac:spMkLst>
            <pc:docMk/>
            <pc:sldMk cId="254906825" sldId="288"/>
            <ac:spMk id="2" creationId="{C34B5B30-E2FE-DF37-F584-4B42583B7843}"/>
          </ac:spMkLst>
        </pc:spChg>
        <pc:spChg chg="add">
          <ac:chgData name="Sargsyan, Davit [JRDUS]" userId="3e31b559-84b2-4844-9a39-5ca6ce0fe171" providerId="ADAL" clId="{E722BB9F-589B-4B13-B880-CA077B525806}" dt="2025-01-10T20:17:45.038" v="1781"/>
          <ac:spMkLst>
            <pc:docMk/>
            <pc:sldMk cId="254906825" sldId="288"/>
            <ac:spMk id="5" creationId="{E45FF9E6-69DA-9E7D-4BDF-65E52A0E3D53}"/>
          </ac:spMkLst>
        </pc:spChg>
        <pc:picChg chg="add del mod">
          <ac:chgData name="Sargsyan, Davit [JRDUS]" userId="3e31b559-84b2-4844-9a39-5ca6ce0fe171" providerId="ADAL" clId="{E722BB9F-589B-4B13-B880-CA077B525806}" dt="2025-01-10T20:17:20.386" v="1770" actId="478"/>
          <ac:picMkLst>
            <pc:docMk/>
            <pc:sldMk cId="254906825" sldId="288"/>
            <ac:picMk id="3" creationId="{1828D0A5-FDA9-B7BF-3AB5-FEAD22A242F4}"/>
          </ac:picMkLst>
        </pc:picChg>
        <pc:picChg chg="add del mod">
          <ac:chgData name="Sargsyan, Davit [JRDUS]" userId="3e31b559-84b2-4844-9a39-5ca6ce0fe171" providerId="ADAL" clId="{E722BB9F-589B-4B13-B880-CA077B525806}" dt="2025-01-10T20:17:44.206" v="1780" actId="478"/>
          <ac:picMkLst>
            <pc:docMk/>
            <pc:sldMk cId="254906825" sldId="288"/>
            <ac:picMk id="4" creationId="{0DE438CE-E8DB-D63F-7D75-643519C52756}"/>
          </ac:picMkLst>
        </pc:picChg>
        <pc:picChg chg="add">
          <ac:chgData name="Sargsyan, Davit [JRDUS]" userId="3e31b559-84b2-4844-9a39-5ca6ce0fe171" providerId="ADAL" clId="{E722BB9F-589B-4B13-B880-CA077B525806}" dt="2025-01-10T20:17:46.670" v="1782"/>
          <ac:picMkLst>
            <pc:docMk/>
            <pc:sldMk cId="254906825" sldId="288"/>
            <ac:picMk id="6" creationId="{C357816A-2916-A33B-934D-E5CB59CC70F7}"/>
          </ac:picMkLst>
        </pc:picChg>
      </pc:sldChg>
      <pc:sldChg chg="addSp modSp new mod">
        <pc:chgData name="Sargsyan, Davit [JRDUS]" userId="3e31b559-84b2-4844-9a39-5ca6ce0fe171" providerId="ADAL" clId="{E722BB9F-589B-4B13-B880-CA077B525806}" dt="2025-01-10T20:17:09.883" v="1769" actId="14826"/>
        <pc:sldMkLst>
          <pc:docMk/>
          <pc:sldMk cId="981674183" sldId="289"/>
        </pc:sldMkLst>
        <pc:picChg chg="add mod">
          <ac:chgData name="Sargsyan, Davit [JRDUS]" userId="3e31b559-84b2-4844-9a39-5ca6ce0fe171" providerId="ADAL" clId="{E722BB9F-589B-4B13-B880-CA077B525806}" dt="2025-01-10T20:17:09.883" v="1769" actId="14826"/>
          <ac:picMkLst>
            <pc:docMk/>
            <pc:sldMk cId="981674183" sldId="289"/>
            <ac:picMk id="2" creationId="{11511F20-B647-C204-EE87-2FCA41DC0682}"/>
          </ac:picMkLst>
        </pc:picChg>
      </pc:sldChg>
      <pc:sldChg chg="addSp new">
        <pc:chgData name="Sargsyan, Davit [JRDUS]" userId="3e31b559-84b2-4844-9a39-5ca6ce0fe171" providerId="ADAL" clId="{E722BB9F-589B-4B13-B880-CA077B525806}" dt="2025-01-10T20:49:00.867" v="1784"/>
        <pc:sldMkLst>
          <pc:docMk/>
          <pc:sldMk cId="3577856416" sldId="290"/>
        </pc:sldMkLst>
        <pc:picChg chg="add">
          <ac:chgData name="Sargsyan, Davit [JRDUS]" userId="3e31b559-84b2-4844-9a39-5ca6ce0fe171" providerId="ADAL" clId="{E722BB9F-589B-4B13-B880-CA077B525806}" dt="2025-01-10T20:49:00.867" v="1784"/>
          <ac:picMkLst>
            <pc:docMk/>
            <pc:sldMk cId="3577856416" sldId="290"/>
            <ac:picMk id="2" creationId="{E5FCB53E-84FE-888F-D989-35D8892B6D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Last Updated: 1/2/2024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Seasonality Model of Death from Diabetes in California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67117"/>
              </p:ext>
            </p:extLst>
          </p:nvPr>
        </p:nvGraphicFramePr>
        <p:xfrm>
          <a:off x="5074885" y="4810120"/>
          <a:ext cx="589791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479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2496410146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Train1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4.32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3.24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Test1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3.29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4.67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15.48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21.89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Post-COVID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18.15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29.96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C1E621-652C-25B8-7A0B-9C5B68F5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215569"/>
            <a:ext cx="3276665" cy="2021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E5041-ADEC-5541-29E5-7F519A44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8" y="3429000"/>
            <a:ext cx="3280690" cy="3280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A3FCB-5262-69A8-9967-1237B0B7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16" y="1023458"/>
            <a:ext cx="7220453" cy="36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06"/>
            <a:ext cx="7058642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F81E-7D26-4388-E541-58A8D94F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26" y="3279685"/>
            <a:ext cx="4714412" cy="3363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3CC59-EACC-DA40-E7EA-C8E5EF03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4" y="1846404"/>
            <a:ext cx="3516342" cy="2169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22-3085-130C-B844-3731118D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60" y="1322376"/>
            <a:ext cx="3276782" cy="3276782"/>
          </a:xfrm>
          <a:prstGeom prst="rect">
            <a:avLst/>
          </a:prstGeom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4DF0B86-1DA7-0179-27F8-7BE9A309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5753"/>
              </p:ext>
            </p:extLst>
          </p:nvPr>
        </p:nvGraphicFramePr>
        <p:xfrm>
          <a:off x="899063" y="5011596"/>
          <a:ext cx="4767783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266139"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FE796F0-C158-03BC-2CB7-AABDB6C5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353" y="139772"/>
            <a:ext cx="4785485" cy="29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  <a:br>
              <a:rPr lang="en-US" dirty="0"/>
            </a:br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52" y="2088859"/>
            <a:ext cx="4878402" cy="417771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DaysMonth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Rate = 10^5*</a:t>
            </a:r>
            <a:r>
              <a:rPr lang="en-US" dirty="0" err="1"/>
              <a:t>DeathDaily</a:t>
            </a:r>
            <a:r>
              <a:rPr lang="en-US" dirty="0"/>
              <a:t>/Population</a:t>
            </a:r>
          </a:p>
          <a:p>
            <a:endParaRPr lang="en-US" dirty="0"/>
          </a:p>
          <a:p>
            <a:r>
              <a:rPr lang="en-US" dirty="0"/>
              <a:t>Divided data into:</a:t>
            </a:r>
          </a:p>
          <a:p>
            <a:pPr lvl="1"/>
            <a:r>
              <a:rPr lang="en-US" dirty="0"/>
              <a:t>Training1: 1/2015 to 2/2019</a:t>
            </a:r>
          </a:p>
          <a:p>
            <a:pPr lvl="1"/>
            <a:r>
              <a:rPr lang="en-US" dirty="0"/>
              <a:t>Testing 1: 3/2019 to 2/2020</a:t>
            </a:r>
          </a:p>
          <a:p>
            <a:pPr lvl="1"/>
            <a:r>
              <a:rPr lang="en-US" dirty="0"/>
              <a:t>COVID-19: 3/1/2020 to 5/2022</a:t>
            </a:r>
          </a:p>
          <a:p>
            <a:pPr lvl="1"/>
            <a:r>
              <a:rPr lang="en-US" dirty="0"/>
              <a:t>Post-COVID: 6/2022 to 9/2023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B7979-D72D-05C8-1786-D29D7CC0A22C}"/>
              </a:ext>
            </a:extLst>
          </p:cNvPr>
          <p:cNvSpPr txBox="1"/>
          <p:nvPr/>
        </p:nvSpPr>
        <p:spPr>
          <a:xfrm>
            <a:off x="599609" y="1190625"/>
            <a:ext cx="11186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Data: </a:t>
            </a:r>
            <a:r>
              <a:rPr lang="en-US" sz="2400" b="1" i="1" dirty="0"/>
              <a:t>Excess Death </a:t>
            </a:r>
            <a:r>
              <a:rPr lang="en-US" sz="2400" b="1" i="1" dirty="0" err="1"/>
              <a:t>Month_cause_State</a:t>
            </a:r>
            <a:r>
              <a:rPr lang="en-US" sz="2400" b="1" i="1" dirty="0"/>
              <a:t>_ ETS Forecast_2023_11_AddUS_TO_SEND.csv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5AF4B9-BEA2-230D-7CF2-1BB28FFC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20880"/>
              </p:ext>
            </p:extLst>
          </p:nvPr>
        </p:nvGraphicFramePr>
        <p:xfrm>
          <a:off x="5570290" y="1877457"/>
          <a:ext cx="6434356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2668">
                  <a:extLst>
                    <a:ext uri="{9D8B030D-6E8A-4147-A177-3AD203B41FA5}">
                      <a16:colId xmlns:a16="http://schemas.microsoft.com/office/drawing/2014/main" val="3576952089"/>
                    </a:ext>
                  </a:extLst>
                </a:gridCol>
                <a:gridCol w="1761688">
                  <a:extLst>
                    <a:ext uri="{9D8B030D-6E8A-4147-A177-3AD203B41FA5}">
                      <a16:colId xmlns:a16="http://schemas.microsoft.com/office/drawing/2014/main" val="2948062940"/>
                    </a:ext>
                  </a:extLst>
                </a:gridCol>
              </a:tblGrid>
              <a:tr h="167780">
                <a:tc>
                  <a:txBody>
                    <a:bodyPr/>
                    <a:lstStyle/>
                    <a:p>
                      <a:r>
                        <a:rPr lang="en-US" sz="1200" b="1" dirty="0"/>
                        <a:t>Long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1800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COVID-19 (U07.1)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57975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 (J09-J18)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7245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lower respiratory diseases (J40-J47)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Lungs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8958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Cerebrovascular diseases (I60-I69)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CVD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36146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Diseases of heart (I00-I09,I11,I13,I20-I51)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7796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Essential hypertension and hypertensive renal disease (I10,I12,I15)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Hypertension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86069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Malignant neoplasms (C00-C97)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0705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Diabetes mellitus (E10-E14)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1103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liver disease and cirrhosis (K70,K73-K74)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316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Alzheimer disease (G30)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Alzheimer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17032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Parkinson disease (G20-G21)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Parkinson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3732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Septicemia (A40-A41)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Septicemia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8835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Intentional self-harm (suicide) (U03,X60-X84,Y87.0)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Suicide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2461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Accidents (unintentional injuries) (V01-X59,Y85-Y86)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8341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Not top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59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and green dot&#10;&#10;Description automatically generated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53965"/>
            <a:ext cx="3777053" cy="251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800" y="1191211"/>
            <a:ext cx="7793735" cy="43298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E0C441-DCDA-3FA9-0006-074F1D647321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US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280DA-9A2C-CE2A-6861-E312327C1FD9}"/>
              </a:ext>
            </a:extLst>
          </p:cNvPr>
          <p:cNvSpPr txBox="1"/>
          <p:nvPr/>
        </p:nvSpPr>
        <p:spPr>
          <a:xfrm>
            <a:off x="486561" y="6006517"/>
            <a:ext cx="1011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2023 populations were not available, so 2022 populations were copied as 2023. Can we update this?</a:t>
            </a:r>
          </a:p>
        </p:txBody>
      </p:sp>
    </p:spTree>
    <p:extLst>
      <p:ext uri="{BB962C8B-B14F-4D97-AF65-F5344CB8AC3E}">
        <p14:creationId xmlns:p14="http://schemas.microsoft.com/office/powerpoint/2010/main" val="18536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3965"/>
            <a:ext cx="3909132" cy="260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800" y="1191211"/>
            <a:ext cx="7793735" cy="4329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A6028-B324-5CE5-4202-48CB4BD24315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% Population Change from January 2015</a:t>
            </a:r>
          </a:p>
        </p:txBody>
      </p:sp>
    </p:spTree>
    <p:extLst>
      <p:ext uri="{BB962C8B-B14F-4D97-AF65-F5344CB8AC3E}">
        <p14:creationId xmlns:p14="http://schemas.microsoft.com/office/powerpoint/2010/main" val="56266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489" y="365125"/>
            <a:ext cx="3763422" cy="1304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 Deaths by Cause and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2908B-1F3F-7E0B-17F3-B0D08E518D43}"/>
              </a:ext>
            </a:extLst>
          </p:cNvPr>
          <p:cNvSpPr txBox="1"/>
          <p:nvPr/>
        </p:nvSpPr>
        <p:spPr>
          <a:xfrm>
            <a:off x="8646252" y="1728131"/>
            <a:ext cx="3212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Suicide and accidental deaths numbers are probably incorrect for 2023. Can we update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same time deaths from Other causes increased in 2023. Are these numbers absorbing suicides and accidents?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2860E-E219-BFBF-C07F-FC0E8AA0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90" y="135695"/>
            <a:ext cx="8198398" cy="655871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39273D6-090A-1852-FD75-784418034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837030"/>
              </p:ext>
            </p:extLst>
          </p:nvPr>
        </p:nvGraphicFramePr>
        <p:xfrm>
          <a:off x="9900798" y="56029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284" imgH="771525" progId="Acrobat.Document.DC">
                  <p:embed/>
                </p:oleObj>
              </mc:Choice>
              <mc:Fallback>
                <p:oleObj name="Acrobat Document" showAsIcon="1" r:id="rId3" imgW="914284" imgH="771525" progId="Acrobat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39273D6-090A-1852-FD75-784418034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0798" y="56029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45A6B6-7FBA-B930-AF4D-1915F0E21640}"/>
              </a:ext>
            </a:extLst>
          </p:cNvPr>
          <p:cNvSpPr txBox="1"/>
          <p:nvPr/>
        </p:nvSpPr>
        <p:spPr>
          <a:xfrm>
            <a:off x="9081111" y="4832736"/>
            <a:ext cx="23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icon below to open the PDF</a:t>
            </a:r>
          </a:p>
        </p:txBody>
      </p:sp>
    </p:spTree>
    <p:extLst>
      <p:ext uri="{BB962C8B-B14F-4D97-AF65-F5344CB8AC3E}">
        <p14:creationId xmlns:p14="http://schemas.microsoft.com/office/powerpoint/2010/main" val="9562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Death from Diabetes in California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15222-A9F0-A3C3-4C0C-AAFDCE85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60" y="1204360"/>
            <a:ext cx="6885647" cy="344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55EB3-55EB-EDB1-6CD7-1EEE266E2BF9}"/>
              </a:ext>
            </a:extLst>
          </p:cNvPr>
          <p:cNvSpPr txBox="1"/>
          <p:nvPr/>
        </p:nvSpPr>
        <p:spPr>
          <a:xfrm>
            <a:off x="7203368" y="1156057"/>
            <a:ext cx="4433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Grey</a:t>
            </a:r>
            <a:r>
              <a:rPr lang="en-US" sz="1600" dirty="0"/>
              <a:t>: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: linear model with a quadratic term (</a:t>
            </a:r>
            <a:r>
              <a:rPr lang="en-US" sz="1600" dirty="0" err="1"/>
              <a:t>lm</a:t>
            </a:r>
            <a:r>
              <a:rPr lang="en-US" sz="16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i="1" dirty="0"/>
              <a:t>Rate ~ dt + </a:t>
            </a:r>
            <a:r>
              <a:rPr lang="en-US" sz="1600" i="1" dirty="0" err="1"/>
              <a:t>dt_sqr</a:t>
            </a: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: nonlinear least square model (</a:t>
            </a:r>
            <a:r>
              <a:rPr lang="en-US" sz="1600" dirty="0" err="1"/>
              <a:t>nls</a:t>
            </a:r>
            <a:r>
              <a:rPr lang="en-US" sz="1600" dirty="0"/>
              <a:t>::</a:t>
            </a:r>
            <a:r>
              <a:rPr lang="en-US" sz="1600" dirty="0" err="1"/>
              <a:t>nls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i="1" dirty="0"/>
              <a:t>Rate ~ b0 + b1*dt + b2*</a:t>
            </a:r>
            <a:r>
              <a:rPr lang="en-US" sz="1600" i="1" dirty="0" err="1"/>
              <a:t>dt_sqr</a:t>
            </a:r>
            <a:r>
              <a:rPr lang="en-US" sz="1600" i="1" dirty="0"/>
              <a:t> + b3*sin(b4 + b5*dt)</a:t>
            </a:r>
          </a:p>
          <a:p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 </a:t>
            </a:r>
            <a:r>
              <a:rPr lang="en-US" sz="1600" dirty="0" err="1"/>
              <a:t>Absopute</a:t>
            </a:r>
            <a:r>
              <a:rPr lang="en-US" sz="1600" dirty="0"/>
              <a:t> Percent Error (MAPE):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r>
              <a:rPr lang="en-US" sz="1600" i="1" dirty="0"/>
              <a:t>MAPE = 100*mean(abs(</a:t>
            </a:r>
            <a:r>
              <a:rPr lang="en-US" sz="1600" i="1" dirty="0" err="1"/>
              <a:t>Observed_Rate</a:t>
            </a:r>
            <a:r>
              <a:rPr lang="en-US" sz="1600" i="1" dirty="0"/>
              <a:t> – </a:t>
            </a:r>
            <a:r>
              <a:rPr lang="en-US" sz="1600" i="1" dirty="0" err="1"/>
              <a:t>Predicted_Rate</a:t>
            </a:r>
            <a:r>
              <a:rPr lang="en-US" sz="1600" i="1" dirty="0"/>
              <a:t>)/(</a:t>
            </a:r>
            <a:r>
              <a:rPr lang="en-US" sz="1600" i="1" dirty="0" err="1"/>
              <a:t>Observed_Rate</a:t>
            </a:r>
            <a:r>
              <a:rPr lang="en-US" sz="1600" i="1" dirty="0"/>
              <a:t> 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33268"/>
              </p:ext>
            </p:extLst>
          </p:nvPr>
        </p:nvGraphicFramePr>
        <p:xfrm>
          <a:off x="469990" y="4982813"/>
          <a:ext cx="11252020" cy="1578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849">
                  <a:extLst>
                    <a:ext uri="{9D8B030D-6E8A-4147-A177-3AD203B41FA5}">
                      <a16:colId xmlns:a16="http://schemas.microsoft.com/office/drawing/2014/main" val="2999420650"/>
                    </a:ext>
                  </a:extLst>
                </a:gridCol>
                <a:gridCol w="5595236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2034632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2175303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Interpretation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Y-intercept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-0.549162862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0.965873886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slope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0.000067631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0.000112475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Square term, i.e. non-linearity of the trend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0.000000003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 magnitude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-0.008976364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0.000730201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shift to the left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-0.156743146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3.624588264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89164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Wavelength (&gt; 1 shortens, &lt; 1 elongates). Starting value was 1/60 = 0.016(6)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0.016745471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0.000210939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30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3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7816A-2916-A33B-934D-E5CB59CC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11F20-B647-C204-EE87-2FCA41DC0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CB53E-84FE-888F-D989-35D8892B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5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9646</TotalTime>
  <Words>2139</Words>
  <Application>Microsoft Office PowerPoint</Application>
  <PresentationFormat>Widescreen</PresentationFormat>
  <Paragraphs>763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Adobe Acrobat Document</vt:lpstr>
      <vt:lpstr>Excess COVID-19 Deaths Modeling</vt:lpstr>
      <vt:lpstr>Data processing and subsetting</vt:lpstr>
      <vt:lpstr>PowerPoint Presentation</vt:lpstr>
      <vt:lpstr>PowerPoint Presentation</vt:lpstr>
      <vt:lpstr>US Deaths by Cause and State</vt:lpstr>
      <vt:lpstr>Example: Death from Diabetes in California</vt:lpstr>
      <vt:lpstr>PowerPoint Presentation</vt:lpstr>
      <vt:lpstr>PowerPoint Presentation</vt:lpstr>
      <vt:lpstr>PowerPoint Presentation</vt:lpstr>
      <vt:lpstr>Seasonality Model of Death from Diabetes in California</vt:lpstr>
      <vt:lpstr>Previous Results</vt:lpstr>
      <vt:lpstr>Previous Results Part I: 2010-2022 Data  with Causes of Death 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Sargsyan, Davit [JRDUS]</cp:lastModifiedBy>
  <cp:revision>29</cp:revision>
  <dcterms:created xsi:type="dcterms:W3CDTF">2023-03-25T15:51:12Z</dcterms:created>
  <dcterms:modified xsi:type="dcterms:W3CDTF">2025-01-10T22:13:12Z</dcterms:modified>
</cp:coreProperties>
</file>